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0"/>
  </p:notesMasterIdLst>
  <p:sldIdLst>
    <p:sldId id="256" r:id="rId2"/>
    <p:sldId id="257" r:id="rId3"/>
    <p:sldId id="328" r:id="rId4"/>
    <p:sldId id="327" r:id="rId5"/>
    <p:sldId id="326" r:id="rId6"/>
    <p:sldId id="325" r:id="rId7"/>
    <p:sldId id="324" r:id="rId8"/>
    <p:sldId id="323" r:id="rId9"/>
    <p:sldId id="322" r:id="rId10"/>
    <p:sldId id="321" r:id="rId11"/>
    <p:sldId id="320" r:id="rId12"/>
    <p:sldId id="319" r:id="rId13"/>
    <p:sldId id="318" r:id="rId14"/>
    <p:sldId id="317" r:id="rId15"/>
    <p:sldId id="315" r:id="rId16"/>
    <p:sldId id="316" r:id="rId17"/>
    <p:sldId id="314" r:id="rId18"/>
    <p:sldId id="313" r:id="rId19"/>
    <p:sldId id="312" r:id="rId20"/>
    <p:sldId id="311" r:id="rId21"/>
    <p:sldId id="310" r:id="rId22"/>
    <p:sldId id="309" r:id="rId23"/>
    <p:sldId id="308" r:id="rId24"/>
    <p:sldId id="305" r:id="rId25"/>
    <p:sldId id="306" r:id="rId26"/>
    <p:sldId id="307" r:id="rId27"/>
    <p:sldId id="301" r:id="rId28"/>
    <p:sldId id="304" r:id="rId29"/>
    <p:sldId id="302" r:id="rId30"/>
    <p:sldId id="303" r:id="rId31"/>
    <p:sldId id="295" r:id="rId32"/>
    <p:sldId id="299" r:id="rId33"/>
    <p:sldId id="300" r:id="rId34"/>
    <p:sldId id="298" r:id="rId35"/>
    <p:sldId id="297" r:id="rId36"/>
    <p:sldId id="296" r:id="rId37"/>
    <p:sldId id="294" r:id="rId38"/>
    <p:sldId id="293" r:id="rId39"/>
    <p:sldId id="292" r:id="rId40"/>
    <p:sldId id="291" r:id="rId41"/>
    <p:sldId id="290" r:id="rId42"/>
    <p:sldId id="288" r:id="rId43"/>
    <p:sldId id="289" r:id="rId44"/>
    <p:sldId id="286" r:id="rId45"/>
    <p:sldId id="287" r:id="rId46"/>
    <p:sldId id="285" r:id="rId47"/>
    <p:sldId id="284" r:id="rId48"/>
    <p:sldId id="283" r:id="rId49"/>
    <p:sldId id="261" r:id="rId50"/>
    <p:sldId id="267" r:id="rId51"/>
    <p:sldId id="282" r:id="rId52"/>
    <p:sldId id="281" r:id="rId53"/>
    <p:sldId id="280" r:id="rId54"/>
    <p:sldId id="279" r:id="rId55"/>
    <p:sldId id="278" r:id="rId56"/>
    <p:sldId id="277" r:id="rId57"/>
    <p:sldId id="276" r:id="rId58"/>
    <p:sldId id="275" r:id="rId59"/>
  </p:sldIdLst>
  <p:sldSz cx="9144000" cy="6858000" type="screen4x3"/>
  <p:notesSz cx="6888163" cy="100203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1" cy="500536"/>
          </a:xfrm>
          <a:prstGeom prst="rect">
            <a:avLst/>
          </a:prstGeom>
        </p:spPr>
        <p:txBody>
          <a:bodyPr vert="horz" lIns="91998" tIns="45999" rIns="91998" bIns="4599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536"/>
          </a:xfrm>
          <a:prstGeom prst="rect">
            <a:avLst/>
          </a:prstGeom>
        </p:spPr>
        <p:txBody>
          <a:bodyPr vert="horz" lIns="91998" tIns="45999" rIns="91998" bIns="45999" rtlCol="0"/>
          <a:lstStyle>
            <a:lvl1pPr algn="r">
              <a:defRPr sz="1200"/>
            </a:lvl1pPr>
          </a:lstStyle>
          <a:p>
            <a:fld id="{65DA3558-92E0-4CA9-9C79-13D9F407FD5F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11737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98" tIns="45999" rIns="91998" bIns="45999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817" y="4759084"/>
            <a:ext cx="5510530" cy="4509615"/>
          </a:xfrm>
          <a:prstGeom prst="rect">
            <a:avLst/>
          </a:prstGeom>
        </p:spPr>
        <p:txBody>
          <a:bodyPr vert="horz" lIns="91998" tIns="45999" rIns="91998" bIns="4599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9518164"/>
            <a:ext cx="2984871" cy="500536"/>
          </a:xfrm>
          <a:prstGeom prst="rect">
            <a:avLst/>
          </a:prstGeom>
        </p:spPr>
        <p:txBody>
          <a:bodyPr vert="horz" lIns="91998" tIns="45999" rIns="91998" bIns="4599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01698" y="9518164"/>
            <a:ext cx="2984871" cy="500536"/>
          </a:xfrm>
          <a:prstGeom prst="rect">
            <a:avLst/>
          </a:prstGeom>
        </p:spPr>
        <p:txBody>
          <a:bodyPr vert="horz" lIns="91998" tIns="45999" rIns="91998" bIns="45999" rtlCol="0" anchor="b"/>
          <a:lstStyle>
            <a:lvl1pPr algn="r">
              <a:defRPr sz="1200"/>
            </a:lvl1pPr>
          </a:lstStyle>
          <a:p>
            <a:fld id="{DF270305-73E6-4B84-85B3-4CBE258934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4950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41BF-3ED8-4ECF-842F-D257129EDB8F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4D98-0AED-49A3-8228-B5B22DBBA9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4671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41BF-3ED8-4ECF-842F-D257129EDB8F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4D98-0AED-49A3-8228-B5B22DBBA9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1788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41BF-3ED8-4ECF-842F-D257129EDB8F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4D98-0AED-49A3-8228-B5B22DBBA9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8733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41BF-3ED8-4ECF-842F-D257129EDB8F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4D98-0AED-49A3-8228-B5B22DBBA9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170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41BF-3ED8-4ECF-842F-D257129EDB8F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4D98-0AED-49A3-8228-B5B22DBBA9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1578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41BF-3ED8-4ECF-842F-D257129EDB8F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4D98-0AED-49A3-8228-B5B22DBBA9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0228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41BF-3ED8-4ECF-842F-D257129EDB8F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4D98-0AED-49A3-8228-B5B22DBBA9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02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41BF-3ED8-4ECF-842F-D257129EDB8F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4D98-0AED-49A3-8228-B5B22DBBA9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506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41BF-3ED8-4ECF-842F-D257129EDB8F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4D98-0AED-49A3-8228-B5B22DBBA9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2352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41BF-3ED8-4ECF-842F-D257129EDB8F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4D98-0AED-49A3-8228-B5B22DBBA9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5501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41BF-3ED8-4ECF-842F-D257129EDB8F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4D98-0AED-49A3-8228-B5B22DBBA9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8467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441BF-3ED8-4ECF-842F-D257129EDB8F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4D98-0AED-49A3-8228-B5B22DBBA9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2118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2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/>
            <a:endParaRPr lang="es-MX" sz="1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NOEMÍ GONZÁLEZ GARCÍA</a:t>
            </a:r>
            <a:endParaRPr lang="es-MX" sz="1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sz="1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721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MARÍA GRACIELA ARROYO OROZCO</a:t>
            </a:r>
            <a:r>
              <a:rPr lang="es-MX" sz="1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1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677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LORENA GÓMEZ URTIZ</a:t>
            </a:r>
          </a:p>
          <a:p>
            <a:pPr>
              <a:lnSpc>
                <a:spcPct val="170000"/>
              </a:lnSpc>
            </a:pP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269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LUIS GUSTAVO OROZCO ALATORRE</a:t>
            </a:r>
            <a:r>
              <a:rPr lang="es-MX" sz="1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1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085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SILVIA ORTEGA JAIME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20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2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</a:t>
            </a:r>
            <a:r>
              <a:rPr lang="es-MX" sz="11200" dirty="0" smtClean="0">
                <a:solidFill>
                  <a:schemeClr val="tx1"/>
                </a:solidFill>
                <a:latin typeface="Algerian" pitchFamily="82" charset="0"/>
              </a:rPr>
              <a:t>CONSTANCIA</a:t>
            </a:r>
            <a:endParaRPr lang="es-MX" sz="9600" dirty="0">
              <a:solidFill>
                <a:prstClr val="black"/>
              </a:solidFill>
              <a:latin typeface="Algerian" pitchFamily="82" charset="0"/>
              <a:ea typeface="Batang" panose="02030600000101010101" pitchFamily="18" charset="-127"/>
            </a:endParaRPr>
          </a:p>
          <a:p>
            <a:pPr>
              <a:lnSpc>
                <a:spcPct val="170000"/>
              </a:lnSpc>
            </a:pPr>
            <a:r>
              <a:rPr lang="es-MX" sz="1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GRACIELA CHÁVEZ CUEVAS</a:t>
            </a:r>
            <a:r>
              <a:rPr lang="es-MX" sz="1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1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349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2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</a:t>
            </a:r>
            <a:r>
              <a:rPr lang="es-MX" sz="11200" dirty="0" smtClean="0">
                <a:solidFill>
                  <a:schemeClr val="tx1"/>
                </a:solidFill>
                <a:latin typeface="Algerian" pitchFamily="82" charset="0"/>
              </a:rPr>
              <a:t>CONSTANCIA</a:t>
            </a:r>
            <a:endParaRPr lang="es-MX" sz="9600" dirty="0">
              <a:solidFill>
                <a:prstClr val="black"/>
              </a:solidFill>
              <a:latin typeface="Algerian" pitchFamily="82" charset="0"/>
              <a:ea typeface="Batang" panose="02030600000101010101" pitchFamily="18" charset="-127"/>
            </a:endParaRPr>
          </a:p>
          <a:p>
            <a:pPr>
              <a:lnSpc>
                <a:spcPct val="12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ROCÍO SANDRA GUERRERO CHÁVEZ</a:t>
            </a:r>
          </a:p>
          <a:p>
            <a:pPr>
              <a:lnSpc>
                <a:spcPct val="120000"/>
              </a:lnSpc>
            </a:pPr>
            <a:endParaRPr lang="es-MX" sz="52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pPr>
              <a:lnSpc>
                <a:spcPct val="120000"/>
              </a:lnSpc>
            </a:pPr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746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CRISTINA MARTÍNEZ SÁNCHEZ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4776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MARCELA MARÍN ORNELAS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9649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MARÍA ADRIANA RAMÍREZ IBARRA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267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GLORIA RAYAS GONZÁLEZ</a:t>
            </a:r>
          </a:p>
          <a:p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538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2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</a:t>
            </a:r>
            <a:r>
              <a:rPr lang="es-MX" sz="11200" dirty="0" smtClean="0">
                <a:solidFill>
                  <a:schemeClr val="tx1"/>
                </a:solidFill>
                <a:latin typeface="Algerian" pitchFamily="82" charset="0"/>
              </a:rPr>
              <a:t>CONSTANCIA</a:t>
            </a:r>
            <a:endParaRPr lang="es-MX" sz="1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MARGARITA CÓRDOVA RODRÍGUEZ</a:t>
            </a:r>
          </a:p>
          <a:p>
            <a:pPr>
              <a:lnSpc>
                <a:spcPct val="170000"/>
              </a:lnSpc>
            </a:pP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pPr>
              <a:lnSpc>
                <a:spcPct val="120000"/>
              </a:lnSpc>
            </a:pPr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pPr>
              <a:lnSpc>
                <a:spcPct val="120000"/>
              </a:lnSpc>
            </a:pPr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3824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JORGE LUIS SEGOVIA REYES</a:t>
            </a:r>
            <a:endParaRPr lang="es-MX" sz="1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6005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JESÚS REAL GUERRERO </a:t>
            </a:r>
          </a:p>
          <a:p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3797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SANDRA LETICIA PANTOJA BIRRUETA</a:t>
            </a:r>
            <a:endParaRPr lang="es-MX" sz="1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0070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VALERIA BERENICE SÁNCHEZ PALACIOS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840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RUTH YESICA RAMOS GUTIÉRREZ</a:t>
            </a:r>
            <a:endParaRPr lang="es-MX" sz="1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8878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RAQUEL REAL LEDESMA 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8079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JAVIER OSORIO NAVA</a:t>
            </a:r>
            <a:endParaRPr lang="es-MX" sz="1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8647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LUIS FERNANDO JÁUREGUI CARMONA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984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CRUZ MONTES RUELAS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8659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LETICIA SERRA RUIZ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294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EDGAR GRAJEDA MATA</a:t>
            </a:r>
            <a:r>
              <a:rPr lang="es-MX" sz="1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1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4458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ELISA GARCÍA MORALES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6175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FLAVIO RENÉ CARDONA GODÍNEZ</a:t>
            </a:r>
            <a:endParaRPr lang="es-MX" sz="1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3142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MARÍA JAZMÍN GARCÍA PORTILLO 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2168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MARÍA ELENA ROSALES SOTO</a:t>
            </a:r>
          </a:p>
          <a:p>
            <a:endParaRPr lang="es-MX" sz="52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3697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LILIA ORTEGA HINOJOSA</a:t>
            </a:r>
          </a:p>
          <a:p>
            <a:endParaRPr lang="es-MX" sz="52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9908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JOSÉ DE JESÚS GONZÁLEZ VARGAS</a:t>
            </a:r>
          </a:p>
          <a:p>
            <a:endParaRPr lang="es-MX" sz="52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0028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ANAID MONTSERRAT CORONA MIRANDA </a:t>
            </a:r>
          </a:p>
          <a:p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1249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MARÍA GUADALUPE FLORES RIVERA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2327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EVERARDO DÍAZ GARCÍA 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82504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MAYA STEFANÍA LUNA SANTOS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426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CÉSAR CARRILLO AGUILAR 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46779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JOSUÉ REFUGIO DE LEÓN PADILLA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9123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RAFAEL BELTRÁN MARTÍNEZ</a:t>
            </a:r>
          </a:p>
          <a:p>
            <a:endParaRPr lang="es-MX" sz="52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29957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ADRIANA RINCÓN GALLARDO </a:t>
            </a:r>
          </a:p>
          <a:p>
            <a:endParaRPr lang="es-MX" sz="52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9749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CECILIA DEL CARMEN GONZÁLEZ ROSALES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56484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MARÍA DE LOURDES  JAIME ORNELAS 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65834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9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ALICIA MARÍA GUADALUPE SALCEDO FLORES</a:t>
            </a:r>
          </a:p>
          <a:p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0889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GUILLERMINA GARCÍA HARO</a:t>
            </a:r>
          </a:p>
          <a:p>
            <a:pPr>
              <a:lnSpc>
                <a:spcPct val="120000"/>
              </a:lnSpc>
            </a:pP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51951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SILVIA DOLORES PÉREZ CÓRDOBA</a:t>
            </a:r>
          </a:p>
          <a:p>
            <a:endParaRPr lang="es-MX" sz="52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3111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MARICELA ÁVILA FLORES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52184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MARÍA DEL ROCÍO PULIDO MAGAÑA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953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LAURA URENDA BARBA</a:t>
            </a:r>
            <a:r>
              <a:rPr lang="es-MX" sz="1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1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98379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MARÍA DE LOS ÁNGELES HINOJOSA GARCÍA </a:t>
            </a:r>
          </a:p>
          <a:p>
            <a:endParaRPr lang="es-MX" sz="4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46204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CARMEN JULIA AGUILAR JIMÉNEZ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58436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ADRIANA SANTANA GONZÁLEZ</a:t>
            </a:r>
          </a:p>
          <a:p>
            <a:endParaRPr lang="es-MX" sz="52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1117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MARÍA OFELIA BAILÓN CABRERA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15544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JOSÉ LUIS MACÍAS PADILLA </a:t>
            </a:r>
            <a:endParaRPr lang="es-MX" sz="1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sz="52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4729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pt-BR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JOSÉ DE JESUS HIDALGO ORNELAS </a:t>
            </a:r>
            <a:endParaRPr lang="es-MX" sz="1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pPr>
              <a:lnSpc>
                <a:spcPct val="170000"/>
              </a:lnSpc>
            </a:pP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«ACTUALIZACION EN PUBERTAD, LA ERA DE DISRRUPTORES»</a:t>
            </a:r>
          </a:p>
          <a:p>
            <a:pPr>
              <a:lnSpc>
                <a:spcPct val="170000"/>
              </a:lnSpc>
            </a:pP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08141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MARÍA CONCEPCIÓN GONZÁLEZ VALDEZ</a:t>
            </a:r>
          </a:p>
          <a:p>
            <a:pPr>
              <a:lnSpc>
                <a:spcPct val="170000"/>
              </a:lnSpc>
            </a:pP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04950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s-MX" sz="11200" dirty="0" smtClean="0">
                <a:solidFill>
                  <a:schemeClr val="tx1"/>
                </a:solidFill>
                <a:latin typeface="Algerian" pitchFamily="82" charset="0"/>
              </a:rPr>
              <a:t> CONSTANCIA</a:t>
            </a:r>
          </a:p>
          <a:p>
            <a:pPr>
              <a:lnSpc>
                <a:spcPct val="170000"/>
              </a:lnSpc>
            </a:pPr>
            <a:r>
              <a:rPr lang="es-MX" sz="14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Dr. Carlos Meza López</a:t>
            </a:r>
            <a:endParaRPr lang="es-MX" sz="14400" b="1" dirty="0">
              <a:solidFill>
                <a:prstClr val="black"/>
              </a:solidFill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PARTICIPACION 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62725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2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DRA. SILVIA CATALINA  CAPPELLETTI CRUZ</a:t>
            </a:r>
          </a:p>
          <a:p>
            <a:pPr>
              <a:lnSpc>
                <a:spcPct val="120000"/>
              </a:lnSpc>
            </a:pP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946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JOSÉ APODACA JORDÁN</a:t>
            </a:r>
            <a:r>
              <a:rPr lang="es-MX" sz="1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1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818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GRISELDA DÁVALOS OLIVARES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266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CARMEN ALEJANDRA NAVARRO LUPIAN</a:t>
            </a:r>
          </a:p>
          <a:p>
            <a:pPr>
              <a:lnSpc>
                <a:spcPct val="170000"/>
              </a:lnSpc>
            </a:pPr>
            <a:endParaRPr lang="es-MX" sz="52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914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E5902985-53DC-4259-9076-AE961CF6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872549"/>
            <a:ext cx="1048603" cy="1042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4336CA1-4D22-4667-AED9-8FB70FF6E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793" y="4633636"/>
            <a:ext cx="1932599" cy="115834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19334"/>
            <a:ext cx="7200800" cy="1368152"/>
          </a:xfrm>
        </p:spPr>
        <p:txBody>
          <a:bodyPr>
            <a:normAutofit/>
          </a:bodyPr>
          <a:lstStyle/>
          <a:p>
            <a:r>
              <a:rPr lang="es-MX" sz="2400" dirty="0">
                <a:latin typeface="Andalus" pitchFamily="18" charset="-78"/>
                <a:cs typeface="Andalus" pitchFamily="18" charset="-78"/>
              </a:rPr>
              <a:t>El Colegio de Pediatria de Jalisco A.C. </a:t>
            </a:r>
            <a:br>
              <a:rPr lang="es-MX" sz="2400" dirty="0">
                <a:latin typeface="Andalus" pitchFamily="18" charset="-78"/>
                <a:cs typeface="Andalus" pitchFamily="18" charset="-78"/>
              </a:rPr>
            </a:br>
            <a:r>
              <a:rPr lang="es-MX" sz="2400" dirty="0">
                <a:latin typeface="Andalus" pitchFamily="18" charset="-78"/>
                <a:cs typeface="Andalus" pitchFamily="18" charset="-78"/>
              </a:rPr>
              <a:t>y Grupo Pediátrico Metropolitano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07145"/>
            <a:ext cx="8352928" cy="2880320"/>
          </a:xfrm>
        </p:spPr>
        <p:txBody>
          <a:bodyPr>
            <a:normAutofit fontScale="25000" lnSpcReduction="20000"/>
          </a:bodyPr>
          <a:lstStyle/>
          <a:p>
            <a:r>
              <a:rPr lang="es-MX" sz="5600" dirty="0">
                <a:solidFill>
                  <a:schemeClr val="tx1"/>
                </a:solidFill>
              </a:rPr>
              <a:t>OTORGA LA PRESENTE</a:t>
            </a:r>
          </a:p>
          <a:p>
            <a:pPr>
              <a:lnSpc>
                <a:spcPct val="170000"/>
              </a:lnSpc>
            </a:pPr>
            <a:r>
              <a:rPr lang="es-MX" sz="11200" dirty="0">
                <a:solidFill>
                  <a:schemeClr val="tx1"/>
                </a:solidFill>
                <a:latin typeface="Algerian" pitchFamily="82" charset="0"/>
              </a:rPr>
              <a:t>  CONSTANCIA</a:t>
            </a:r>
            <a:endParaRPr lang="es-MX" sz="9600" dirty="0">
              <a:solidFill>
                <a:prstClr val="black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lnSpc>
                <a:spcPct val="170000"/>
              </a:lnSpc>
            </a:pPr>
            <a:r>
              <a:rPr lang="es-MX" sz="1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ESTELA RUELAS ARANA</a:t>
            </a:r>
          </a:p>
          <a:p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s-MX" sz="5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</a:t>
            </a:r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COMO  ASISTENTE EN LA SESIÓN  MENSUAL VIRTUAL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«ACTUALIZACION EN PUBERTAD, LA ERA DE DISRRUPTORES»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5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GUADALAJARA, JALISCO.  27 DE  NOVIEMBRE 2025</a:t>
            </a:r>
          </a:p>
          <a:p>
            <a:endParaRPr lang="es-MX" sz="5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-23003" y="5385638"/>
            <a:ext cx="9143999" cy="108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598" tIns="41299" rIns="82598" bIns="4129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900" b="1" dirty="0"/>
              <a:t>                            DR. CARLOS MEZA LOPEZ                           DRA. MONICA GABRIELA ROJO GAXIOLA          DRA. MARIA CONCEPCION GONZALEZ VALDEZ</a:t>
            </a:r>
          </a:p>
          <a:p>
            <a:pPr eaLnBrk="1" hangingPunct="1"/>
            <a:r>
              <a:rPr lang="es-MX" sz="900" dirty="0"/>
              <a:t>                           Presidente del Colegio de                                                            </a:t>
            </a:r>
            <a:r>
              <a:rPr lang="es-MX" sz="700" dirty="0"/>
              <a:t>SECRETARIO                                                                                             </a:t>
            </a:r>
            <a:r>
              <a:rPr lang="es-MX" sz="900" dirty="0"/>
              <a:t>Vocal</a:t>
            </a:r>
            <a:endParaRPr lang="es-MX" sz="900" b="1" dirty="0"/>
          </a:p>
          <a:p>
            <a:pPr eaLnBrk="1" hangingPunct="1"/>
            <a:r>
              <a:rPr lang="es-MX" sz="900" dirty="0"/>
              <a:t>                              Pediatría de Jalisco A. C.                                     Colegio de Pediatría de Jalisco A.C.                                        </a:t>
            </a:r>
          </a:p>
          <a:p>
            <a:pPr eaLnBrk="1" hangingPunct="1"/>
            <a:endParaRPr lang="es-MX" sz="900" dirty="0"/>
          </a:p>
          <a:p>
            <a:pPr eaLnBrk="1" hangingPunct="1"/>
            <a:endParaRPr lang="es-MX" sz="900" dirty="0"/>
          </a:p>
          <a:p>
            <a:pPr eaLnBrk="1" hangingPunct="1"/>
            <a:endParaRPr lang="es-MX" sz="1000" dirty="0"/>
          </a:p>
          <a:p>
            <a:pPr eaLnBrk="1" hangingPunct="1"/>
            <a:r>
              <a:rPr lang="es-MX" sz="1000" dirty="0"/>
              <a:t>                                                                            </a:t>
            </a:r>
            <a:endParaRPr lang="es-MX" sz="10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9" t="23274" r="57029" b="49441"/>
          <a:stretch/>
        </p:blipFill>
        <p:spPr>
          <a:xfrm>
            <a:off x="179512" y="620688"/>
            <a:ext cx="2020107" cy="1559549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6031210"/>
            <a:ext cx="83529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/>
              <a:t>RECONOCIDO POR EL CONSEJO MEXICANO DE CERTIFICACION EN PEDIATRIA CON UN</a:t>
            </a:r>
          </a:p>
          <a:p>
            <a:pPr algn="ctr"/>
            <a:r>
              <a:rPr lang="es-MX" sz="1100" dirty="0"/>
              <a:t>TOTAL DE 1 PUNTO DE VALOR CURRICULAR PARA FINES DE EDUCACION MEDICA</a:t>
            </a:r>
          </a:p>
          <a:p>
            <a:pPr algn="ctr"/>
            <a:r>
              <a:rPr lang="es-MX" sz="1100" dirty="0"/>
              <a:t>CONTINUA CON LA CLAVE CMCP-PED-S131325.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2832FB4-43FF-4DE8-BD30-AD700D031A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2336" y="526708"/>
            <a:ext cx="2030144" cy="154242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2F79B6A7-7F15-4E32-87A7-42F30E706E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5052396"/>
            <a:ext cx="143878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8369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3577</TotalTime>
  <Words>6779</Words>
  <Application>Microsoft Office PowerPoint</Application>
  <PresentationFormat>Presentación en pantalla (4:3)</PresentationFormat>
  <Paragraphs>1147</Paragraphs>
  <Slides>58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58</vt:i4>
      </vt:variant>
    </vt:vector>
  </HeadingPairs>
  <TitlesOfParts>
    <vt:vector size="65" baseType="lpstr">
      <vt:lpstr>Algerian</vt:lpstr>
      <vt:lpstr>Andalus</vt:lpstr>
      <vt:lpstr>Arial</vt:lpstr>
      <vt:lpstr>Batang</vt:lpstr>
      <vt:lpstr>Calibri</vt:lpstr>
      <vt:lpstr>Times New Roman</vt:lpstr>
      <vt:lpstr>Tema de Office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  <vt:lpstr>El Colegio de Pediatria de Jalisco A.C.  y Grupo Pediátrico Metropolitano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Colegio de Pediatria de Jalisco A.C.  Y  Grupo Pediátrico Metropolitano</dc:title>
  <dc:creator>colegio de pediatria</dc:creator>
  <cp:lastModifiedBy>PC</cp:lastModifiedBy>
  <cp:revision>371</cp:revision>
  <cp:lastPrinted>2025-05-19T15:40:53Z</cp:lastPrinted>
  <dcterms:created xsi:type="dcterms:W3CDTF">2013-04-25T21:36:49Z</dcterms:created>
  <dcterms:modified xsi:type="dcterms:W3CDTF">2026-02-18T05:11:17Z</dcterms:modified>
</cp:coreProperties>
</file>